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CBE6B-B7D3-40FD-A25C-087F7E7E7991}" type="datetimeFigureOut">
              <a:rPr lang="es-MX" smtClean="0"/>
              <a:pPr/>
              <a:t>15/08/2012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7E677-211B-400F-B6F7-2FC7D620D3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med" advClick="0" advTm="4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BFF881-5AA9-40D0-BE91-BC7E01E1C541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583577-B5A8-4AA5-AB27-248DB0C012C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 advClick="0" advTm="4000">
    <p:fad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467544" y="3429000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Solución</a:t>
            </a:r>
            <a:r>
              <a:rPr lang="en-US" sz="2400" b="1" dirty="0" smtClean="0"/>
              <a:t> Sierra ERP</a:t>
            </a:r>
          </a:p>
          <a:p>
            <a:pPr algn="ctr"/>
            <a:r>
              <a:rPr lang="en-US" sz="2400" dirty="0" err="1" smtClean="0"/>
              <a:t>Cada</a:t>
            </a:r>
            <a:r>
              <a:rPr lang="en-US" sz="2400" dirty="0" smtClean="0"/>
              <a:t> </a:t>
            </a:r>
            <a:r>
              <a:rPr lang="en-US" sz="2400" dirty="0" err="1" smtClean="0"/>
              <a:t>proyecto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parte de la </a:t>
            </a:r>
            <a:r>
              <a:rPr lang="en-US" sz="2400" dirty="0" err="1" smtClean="0"/>
              <a:t>solución</a:t>
            </a:r>
            <a:endParaRPr lang="en-US" sz="24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07504" y="1988840"/>
            <a:ext cx="8496944" cy="13990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en-US" sz="4200" b="1" i="0" u="none" strike="noStrike" kern="1200" cap="none" spc="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Control de </a:t>
            </a:r>
            <a:r>
              <a:rPr kumimoji="0" lang="en-US" sz="4200" b="1" i="0" u="none" strike="noStrike" kern="1200" cap="none" spc="0" normalizeH="0" baseline="0" noProof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Ingresos</a:t>
            </a:r>
            <a:endParaRPr kumimoji="0" lang="en-US" sz="4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ransition spd="med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640406" y="404664"/>
            <a:ext cx="17557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Cajeros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4" name="4 Marcador de contenido"/>
          <p:cNvSpPr txBox="1">
            <a:spLocks/>
          </p:cNvSpPr>
          <p:nvPr/>
        </p:nvSpPr>
        <p:spPr>
          <a:xfrm>
            <a:off x="467544" y="1124744"/>
            <a:ext cx="8229600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responsabilidad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los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cajeros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14348" y="1988840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1. </a:t>
            </a:r>
            <a:r>
              <a:rPr lang="en-US" sz="2400" dirty="0" err="1" smtClean="0"/>
              <a:t>Cobrar</a:t>
            </a:r>
            <a:r>
              <a:rPr lang="en-US" sz="2400" dirty="0" smtClean="0"/>
              <a:t> en los </a:t>
            </a:r>
            <a:r>
              <a:rPr lang="en-US" sz="2400" dirty="0" err="1" smtClean="0"/>
              <a:t>puntos</a:t>
            </a:r>
            <a:r>
              <a:rPr lang="en-US" sz="2400" dirty="0" smtClean="0"/>
              <a:t> de </a:t>
            </a:r>
            <a:r>
              <a:rPr lang="en-US" sz="2400" dirty="0" err="1" smtClean="0"/>
              <a:t>venta</a:t>
            </a:r>
            <a:endParaRPr lang="en-US" sz="2400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714348" y="3717032"/>
            <a:ext cx="4500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2. </a:t>
            </a:r>
            <a:r>
              <a:rPr lang="en-US" sz="2400" dirty="0" err="1" smtClean="0"/>
              <a:t>Entregar</a:t>
            </a:r>
            <a:r>
              <a:rPr lang="en-US" sz="2400" dirty="0" smtClean="0"/>
              <a:t> al auditor de </a:t>
            </a:r>
            <a:r>
              <a:rPr lang="en-US" sz="2400" dirty="0" err="1" smtClean="0"/>
              <a:t>ingresos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 El </a:t>
            </a:r>
            <a:r>
              <a:rPr lang="en-US" sz="2000" dirty="0" err="1" smtClean="0"/>
              <a:t>dinero</a:t>
            </a:r>
            <a:r>
              <a:rPr lang="en-US" sz="2000" dirty="0" smtClean="0"/>
              <a:t> </a:t>
            </a:r>
            <a:r>
              <a:rPr lang="en-US" sz="2000" dirty="0" err="1" smtClean="0"/>
              <a:t>contado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hoja</a:t>
            </a:r>
            <a:r>
              <a:rPr lang="en-US" sz="2000" dirty="0" smtClean="0"/>
              <a:t> </a:t>
            </a:r>
            <a:r>
              <a:rPr lang="en-US" sz="2000" dirty="0" err="1" smtClean="0"/>
              <a:t>indicando</a:t>
            </a:r>
            <a:r>
              <a:rPr lang="en-US" sz="2000" dirty="0" smtClean="0"/>
              <a:t> el </a:t>
            </a:r>
            <a:r>
              <a:rPr lang="en-US" sz="2000" dirty="0" err="1" smtClean="0"/>
              <a:t>arqueo</a:t>
            </a:r>
            <a:r>
              <a:rPr lang="en-US" sz="2000" dirty="0" smtClean="0"/>
              <a:t> del </a:t>
            </a:r>
            <a:r>
              <a:rPr lang="en-US" sz="2000" dirty="0" err="1" smtClean="0"/>
              <a:t>dinero</a:t>
            </a:r>
            <a:r>
              <a:rPr lang="en-US" sz="2000" dirty="0" smtClean="0"/>
              <a:t> </a:t>
            </a:r>
            <a:r>
              <a:rPr lang="en-US" sz="2000" dirty="0" err="1" smtClean="0"/>
              <a:t>entregado</a:t>
            </a:r>
            <a:endParaRPr lang="en-US" sz="2000" dirty="0"/>
          </a:p>
        </p:txBody>
      </p:sp>
      <p:pic>
        <p:nvPicPr>
          <p:cNvPr id="8" name="7 Imagen" descr="cajaefectiv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84784"/>
            <a:ext cx="2307644" cy="17281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 descr="http://t3.gstatic.com/images?q=tbn:ANd9GcTI8zRgMXYI7kwxi1n-VggzJpobmoMvR6vDoh3F0uBCRG327RT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2628900" cy="17430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1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49832" y="404664"/>
            <a:ext cx="43368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Auditor de ingresos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4" name="4 Marcador de contenido"/>
          <p:cNvSpPr txBox="1">
            <a:spLocks/>
          </p:cNvSpPr>
          <p:nvPr/>
        </p:nvSpPr>
        <p:spPr>
          <a:xfrm>
            <a:off x="467544" y="1124744"/>
            <a:ext cx="8229600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responsabilidad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auditor de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ingresos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83568" y="1772816"/>
            <a:ext cx="367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0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dinero</a:t>
            </a:r>
            <a:r>
              <a:rPr lang="en-US" sz="1600" dirty="0" smtClean="0"/>
              <a:t> de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cajero</a:t>
            </a:r>
            <a:r>
              <a:rPr lang="en-US" sz="1600" dirty="0" smtClean="0"/>
              <a:t>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el </a:t>
            </a:r>
            <a:r>
              <a:rPr lang="en-US" sz="1600" dirty="0" err="1" smtClean="0"/>
              <a:t>arqueo</a:t>
            </a:r>
            <a:r>
              <a:rPr lang="en-US" sz="1600" dirty="0" smtClean="0"/>
              <a:t>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83568" y="2598003"/>
            <a:ext cx="3674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importe</a:t>
            </a:r>
            <a:r>
              <a:rPr lang="en-US" sz="1600" dirty="0" smtClean="0"/>
              <a:t> </a:t>
            </a:r>
            <a:r>
              <a:rPr lang="en-US" sz="1600" dirty="0" err="1" smtClean="0"/>
              <a:t>reportado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cajero</a:t>
            </a:r>
            <a:r>
              <a:rPr lang="en-US" sz="1600" dirty="0" smtClean="0"/>
              <a:t>,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lo </a:t>
            </a:r>
            <a:r>
              <a:rPr lang="en-US" sz="1600" dirty="0" err="1" smtClean="0"/>
              <a:t>indicado</a:t>
            </a:r>
            <a:r>
              <a:rPr lang="en-US" sz="1600" dirty="0" smtClean="0"/>
              <a:t> en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auditoría</a:t>
            </a:r>
            <a:r>
              <a:rPr lang="en-US" sz="1600" dirty="0" smtClean="0"/>
              <a:t> de </a:t>
            </a:r>
            <a:r>
              <a:rPr lang="en-US" sz="1600" dirty="0" err="1" smtClean="0"/>
              <a:t>cajeros</a:t>
            </a:r>
            <a:r>
              <a:rPr lang="en-US" sz="1600" dirty="0" smtClean="0"/>
              <a:t>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14348" y="3637666"/>
            <a:ext cx="357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y </a:t>
            </a:r>
            <a:r>
              <a:rPr lang="en-US" sz="1600" dirty="0" err="1" smtClean="0"/>
              <a:t>validar</a:t>
            </a:r>
            <a:r>
              <a:rPr lang="en-US" sz="1600" dirty="0" smtClean="0"/>
              <a:t>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cancelaciones</a:t>
            </a:r>
            <a:r>
              <a:rPr lang="en-US" sz="1600" dirty="0" smtClean="0"/>
              <a:t>.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cancelación</a:t>
            </a:r>
            <a:r>
              <a:rPr lang="en-US" sz="1600" dirty="0" smtClean="0"/>
              <a:t> </a:t>
            </a:r>
            <a:r>
              <a:rPr lang="en-US" sz="1600" dirty="0" err="1" smtClean="0"/>
              <a:t>debe</a:t>
            </a:r>
            <a:r>
              <a:rPr lang="en-US" sz="1600" dirty="0" smtClean="0"/>
              <a:t> </a:t>
            </a:r>
            <a:r>
              <a:rPr lang="en-US" sz="1600" dirty="0" err="1" smtClean="0"/>
              <a:t>estar</a:t>
            </a:r>
            <a:r>
              <a:rPr lang="en-US" sz="1600" dirty="0" smtClean="0"/>
              <a:t> </a:t>
            </a:r>
            <a:r>
              <a:rPr lang="en-US" sz="1600" dirty="0" err="1" smtClean="0"/>
              <a:t>firmada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el </a:t>
            </a:r>
            <a:r>
              <a:rPr lang="en-US" sz="1600" dirty="0" err="1" smtClean="0"/>
              <a:t>gerente</a:t>
            </a:r>
            <a:r>
              <a:rPr lang="en-US" sz="1600" dirty="0" smtClean="0"/>
              <a:t> e </a:t>
            </a:r>
            <a:r>
              <a:rPr lang="en-US" sz="1600" dirty="0" err="1" smtClean="0"/>
              <a:t>indicar</a:t>
            </a:r>
            <a:r>
              <a:rPr lang="en-US" sz="1600" dirty="0" smtClean="0"/>
              <a:t> el </a:t>
            </a:r>
            <a:r>
              <a:rPr lang="en-US" sz="1600" dirty="0" err="1" smtClean="0"/>
              <a:t>motivo</a:t>
            </a:r>
            <a:r>
              <a:rPr lang="en-US" sz="1600" dirty="0" smtClean="0"/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83568" y="4915927"/>
            <a:ext cx="3674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1600" dirty="0" smtClean="0"/>
              <a:t>  </a:t>
            </a:r>
            <a:r>
              <a:rPr lang="en-US" sz="1600" dirty="0" err="1" smtClean="0"/>
              <a:t>Verificar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el </a:t>
            </a:r>
            <a:r>
              <a:rPr lang="en-US" sz="1600" dirty="0" err="1" smtClean="0"/>
              <a:t>depósito</a:t>
            </a:r>
            <a:r>
              <a:rPr lang="en-US" sz="1600" dirty="0" smtClean="0"/>
              <a:t> en </a:t>
            </a:r>
            <a:r>
              <a:rPr lang="en-US" sz="1600" dirty="0" err="1" smtClean="0"/>
              <a:t>bancos</a:t>
            </a:r>
            <a:r>
              <a:rPr lang="en-US" sz="1600" dirty="0" smtClean="0"/>
              <a:t>, </a:t>
            </a:r>
            <a:r>
              <a:rPr lang="en-US" sz="1600" dirty="0" err="1" smtClean="0"/>
              <a:t>coincida</a:t>
            </a:r>
            <a:r>
              <a:rPr lang="en-US" sz="1600" dirty="0" smtClean="0"/>
              <a:t> con el </a:t>
            </a:r>
            <a:r>
              <a:rPr lang="en-US" sz="1600" dirty="0" err="1" smtClean="0"/>
              <a:t>reporte</a:t>
            </a:r>
            <a:r>
              <a:rPr lang="en-US" sz="1600" dirty="0" smtClean="0"/>
              <a:t> de </a:t>
            </a:r>
            <a:r>
              <a:rPr lang="en-US" sz="1600" dirty="0" err="1" smtClean="0"/>
              <a:t>ventas</a:t>
            </a:r>
            <a:r>
              <a:rPr lang="en-US" sz="1600" dirty="0" smtClean="0"/>
              <a:t>.</a:t>
            </a:r>
          </a:p>
        </p:txBody>
      </p:sp>
      <p:pic>
        <p:nvPicPr>
          <p:cNvPr id="4098" name="Picture 2" descr="http://dbcconsultores.com/wp-content/uploads/2010/06/arqueo-dominican-business-consulting-nonprofitfunrainsingblo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071678"/>
            <a:ext cx="3643338" cy="24150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26" descr="AudCajRes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763598" y="3635261"/>
            <a:ext cx="5832738" cy="15082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5" descr="AudCancDet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763688" y="4807143"/>
            <a:ext cx="5832647" cy="17510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33" descr="AudVtasEmpresa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947321" y="1785926"/>
            <a:ext cx="3411778" cy="44481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22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 build="allAtOnce"/>
      <p:bldP spid="7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11597" y="404664"/>
            <a:ext cx="48133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Funciones de Gerente</a:t>
            </a:r>
            <a:endParaRPr lang="es-ES" sz="40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2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sp>
        <p:nvSpPr>
          <p:cNvPr id="5" name="4 Marcador de contenido"/>
          <p:cNvSpPr txBox="1">
            <a:spLocks/>
          </p:cNvSpPr>
          <p:nvPr/>
        </p:nvSpPr>
        <p:spPr>
          <a:xfrm>
            <a:off x="251520" y="1124744"/>
            <a:ext cx="8568952" cy="36004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>
                <a:solidFill>
                  <a:srgbClr val="002060"/>
                </a:solidFill>
              </a:rPr>
              <a:t>Al </a:t>
            </a:r>
            <a:r>
              <a:rPr lang="en-US" dirty="0" err="1" smtClean="0">
                <a:solidFill>
                  <a:srgbClr val="002060"/>
                </a:solidFill>
              </a:rPr>
              <a:t>terminar</a:t>
            </a:r>
            <a:r>
              <a:rPr lang="en-US" dirty="0" smtClean="0">
                <a:solidFill>
                  <a:srgbClr val="002060"/>
                </a:solidFill>
              </a:rPr>
              <a:t> el </a:t>
            </a:r>
            <a:r>
              <a:rPr lang="en-US" dirty="0" err="1" smtClean="0">
                <a:solidFill>
                  <a:srgbClr val="002060"/>
                </a:solidFill>
              </a:rPr>
              <a:t>turno</a:t>
            </a:r>
            <a:r>
              <a:rPr lang="en-US" dirty="0" smtClean="0">
                <a:solidFill>
                  <a:srgbClr val="002060"/>
                </a:solidFill>
              </a:rPr>
              <a:t>, se </a:t>
            </a:r>
            <a:r>
              <a:rPr lang="en-US" dirty="0" err="1" smtClean="0">
                <a:solidFill>
                  <a:srgbClr val="002060"/>
                </a:solidFill>
              </a:rPr>
              <a:t>recomienda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imprimir</a:t>
            </a:r>
            <a:r>
              <a:rPr lang="en-US" dirty="0" smtClean="0">
                <a:solidFill>
                  <a:srgbClr val="002060"/>
                </a:solidFill>
              </a:rPr>
              <a:t> los </a:t>
            </a:r>
            <a:r>
              <a:rPr lang="en-US" dirty="0" err="1" smtClean="0">
                <a:solidFill>
                  <a:srgbClr val="002060"/>
                </a:solidFill>
              </a:rPr>
              <a:t>siguientes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reportes</a:t>
            </a:r>
            <a:r>
              <a:rPr lang="en-US" dirty="0" smtClean="0">
                <a:solidFill>
                  <a:srgbClr val="002060"/>
                </a:solidFill>
              </a:rPr>
              <a:t> en </a:t>
            </a:r>
            <a:r>
              <a:rPr lang="en-US" dirty="0" err="1" smtClean="0">
                <a:solidFill>
                  <a:srgbClr val="002060"/>
                </a:solidFill>
              </a:rPr>
              <a:t>punto</a:t>
            </a:r>
            <a:r>
              <a:rPr lang="en-US" dirty="0" smtClean="0">
                <a:solidFill>
                  <a:srgbClr val="002060"/>
                </a:solidFill>
              </a:rPr>
              <a:t> de </a:t>
            </a:r>
            <a:r>
              <a:rPr lang="en-US" dirty="0" err="1" smtClean="0">
                <a:solidFill>
                  <a:srgbClr val="002060"/>
                </a:solidFill>
              </a:rPr>
              <a:t>venta</a:t>
            </a:r>
            <a:r>
              <a:rPr lang="en-US" dirty="0" smtClean="0">
                <a:solidFill>
                  <a:srgbClr val="002060"/>
                </a:solidFill>
              </a:rPr>
              <a:t>: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15616" y="1556792"/>
            <a:ext cx="1368152" cy="642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Cajero</a:t>
            </a: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2914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70892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Rectángulo"/>
          <p:cNvSpPr/>
          <p:nvPr/>
        </p:nvSpPr>
        <p:spPr>
          <a:xfrm>
            <a:off x="1115616" y="3356992"/>
            <a:ext cx="1440160" cy="64294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Mesero</a:t>
            </a:r>
            <a:endParaRPr lang="es-MX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149080"/>
            <a:ext cx="2924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4 Marcador de contenido"/>
          <p:cNvSpPr txBox="1">
            <a:spLocks/>
          </p:cNvSpPr>
          <p:nvPr/>
        </p:nvSpPr>
        <p:spPr>
          <a:xfrm>
            <a:off x="539552" y="4797152"/>
            <a:ext cx="3456384" cy="172819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err="1" smtClean="0"/>
              <a:t>También</a:t>
            </a:r>
            <a:r>
              <a:rPr lang="en-US" dirty="0" smtClean="0"/>
              <a:t> se </a:t>
            </a:r>
            <a:r>
              <a:rPr lang="en-US" dirty="0" err="1" smtClean="0"/>
              <a:t>recomienda</a:t>
            </a:r>
            <a:r>
              <a:rPr lang="en-US" dirty="0" smtClean="0"/>
              <a:t> </a:t>
            </a:r>
            <a:r>
              <a:rPr lang="en-US" dirty="0" err="1" smtClean="0"/>
              <a:t>imprimir</a:t>
            </a:r>
            <a:r>
              <a:rPr lang="en-US" dirty="0" smtClean="0"/>
              <a:t>: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lang="en-US" i="1" dirty="0" err="1" smtClean="0"/>
              <a:t>Cancelaciones</a:t>
            </a:r>
            <a:r>
              <a:rPr lang="en-US" i="1" dirty="0" smtClean="0"/>
              <a:t> </a:t>
            </a:r>
            <a:endParaRPr lang="en-US" i="1" dirty="0" smtClean="0"/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lang="en-US" i="1" dirty="0" err="1" smtClean="0"/>
              <a:t>Cortesías</a:t>
            </a:r>
            <a:r>
              <a:rPr lang="en-US" i="1" dirty="0" smtClean="0"/>
              <a:t> y </a:t>
            </a:r>
            <a:r>
              <a:rPr lang="en-US" i="1" dirty="0" err="1" smtClean="0"/>
              <a:t>descuentos</a:t>
            </a:r>
            <a:r>
              <a:rPr lang="en-US" i="1" dirty="0" smtClean="0"/>
              <a:t> 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medio</a:t>
            </a:r>
            <a:r>
              <a:rPr lang="en-US" dirty="0" smtClean="0"/>
              <a:t> de </a:t>
            </a:r>
            <a:r>
              <a:rPr lang="en-US" b="1" dirty="0" err="1" smtClean="0"/>
              <a:t>Ventas</a:t>
            </a:r>
            <a:r>
              <a:rPr lang="en-US" b="1" dirty="0" smtClean="0"/>
              <a:t> Pos. 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772816"/>
            <a:ext cx="3699661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17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 animBg="1"/>
      <p:bldP spid="13" grpId="0" build="allAtOnce" animBg="1"/>
      <p:bldP spid="1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1115616" y="2708920"/>
            <a:ext cx="698477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</a:t>
            </a:r>
            <a:r>
              <a:rPr lang="es-E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ste sencillo proceso diario</a:t>
            </a:r>
          </a:p>
          <a:p>
            <a:pPr algn="ctr"/>
            <a:r>
              <a:rPr lang="es-ES" sz="28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 el control de ingresos. </a:t>
            </a:r>
            <a:endParaRPr lang="es-ES" sz="2800" b="1" cap="none" spc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23728" y="3735035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Cualquier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duda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comunicarse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Sistemas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Sierra.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5" name="14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</p:spTree>
  </p:cSld>
  <p:clrMapOvr>
    <a:masterClrMapping/>
  </p:clrMapOvr>
  <p:transition spd="med" advClick="0" advTm="4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210616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Contamos</a:t>
            </a:r>
            <a:r>
              <a:rPr lang="en-US" sz="2400" dirty="0" smtClean="0"/>
              <a:t> con </a:t>
            </a:r>
            <a:r>
              <a:rPr lang="en-US" sz="2400" dirty="0" err="1" smtClean="0"/>
              <a:t>opciones</a:t>
            </a:r>
            <a:r>
              <a:rPr lang="en-US" sz="2400" dirty="0" smtClean="0"/>
              <a:t> de </a:t>
            </a:r>
            <a:r>
              <a:rPr lang="en-US" sz="2400" dirty="0" err="1" smtClean="0"/>
              <a:t>financiamiento</a:t>
            </a:r>
            <a:endParaRPr lang="en-US" sz="2400" dirty="0"/>
          </a:p>
          <a:p>
            <a:pPr algn="ctr"/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4091587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Mexicali, B.C.</a:t>
            </a:r>
          </a:p>
          <a:p>
            <a:pPr algn="ctr"/>
            <a:r>
              <a:rPr lang="en-US" sz="1600" dirty="0" smtClean="0"/>
              <a:t>Tel. (686) 566-3420</a:t>
            </a:r>
          </a:p>
          <a:p>
            <a:pPr algn="ctr"/>
            <a:r>
              <a:rPr lang="en-US" sz="1600" dirty="0" smtClean="0"/>
              <a:t>Fax (686) 566-4360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411760" y="4058488"/>
            <a:ext cx="216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Guadalajara, </a:t>
            </a:r>
            <a:r>
              <a:rPr lang="en-US" sz="1600" b="1" dirty="0" err="1" smtClean="0"/>
              <a:t>Jal</a:t>
            </a:r>
            <a:r>
              <a:rPr lang="en-US" sz="1600" b="1" dirty="0" smtClean="0"/>
              <a:t>. </a:t>
            </a:r>
          </a:p>
          <a:p>
            <a:pPr algn="ctr"/>
            <a:r>
              <a:rPr lang="en-US" sz="1600" dirty="0" smtClean="0"/>
              <a:t>Tel. (333) 616-5182</a:t>
            </a:r>
          </a:p>
          <a:p>
            <a:pPr algn="ctr"/>
            <a:r>
              <a:rPr lang="en-US" sz="1600" dirty="0" smtClean="0"/>
              <a:t>Fax (333) 630-2423</a:t>
            </a:r>
            <a:endParaRPr lang="en-U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05848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Tijuana, B.C. </a:t>
            </a:r>
          </a:p>
          <a:p>
            <a:pPr algn="ctr"/>
            <a:r>
              <a:rPr lang="en-US" sz="1600" dirty="0" smtClean="0"/>
              <a:t>Tel. (664) 683-6946</a:t>
            </a:r>
          </a:p>
          <a:p>
            <a:pPr algn="ctr"/>
            <a:r>
              <a:rPr lang="en-US" sz="1600" dirty="0" smtClean="0"/>
              <a:t>Fax (664) 973-0184</a:t>
            </a:r>
            <a:endParaRPr lang="en-US" sz="16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660232" y="4058488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Monterrey, N.L.</a:t>
            </a:r>
          </a:p>
          <a:p>
            <a:pPr algn="ctr"/>
            <a:r>
              <a:rPr lang="en-US" sz="1600" dirty="0" smtClean="0"/>
              <a:t>Tel. (818) 342-4002</a:t>
            </a:r>
          </a:p>
          <a:p>
            <a:pPr algn="ctr"/>
            <a:r>
              <a:rPr lang="en-US" sz="1600" dirty="0" smtClean="0"/>
              <a:t>Fax (818) 342-2336</a:t>
            </a:r>
            <a:endParaRPr lang="en-US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475656" y="1898248"/>
            <a:ext cx="63367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Para </a:t>
            </a:r>
            <a:r>
              <a:rPr lang="en-US" sz="2000" dirty="0" err="1" smtClean="0"/>
              <a:t>más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información</a:t>
            </a:r>
            <a:r>
              <a:rPr lang="en-US" sz="2000" dirty="0" smtClean="0"/>
              <a:t> </a:t>
            </a:r>
            <a:r>
              <a:rPr lang="en-US" sz="2000" dirty="0" err="1" smtClean="0"/>
              <a:t>visite</a:t>
            </a:r>
            <a:r>
              <a:rPr lang="en-US" sz="2000" dirty="0" smtClean="0"/>
              <a:t> </a:t>
            </a:r>
            <a:r>
              <a:rPr lang="en-US" sz="2000" dirty="0" err="1" smtClean="0"/>
              <a:t>nuestra</a:t>
            </a:r>
            <a:r>
              <a:rPr lang="en-US" sz="2000" dirty="0" smtClean="0"/>
              <a:t> </a:t>
            </a:r>
            <a:r>
              <a:rPr lang="en-US" sz="2000" dirty="0" err="1" smtClean="0"/>
              <a:t>página</a:t>
            </a:r>
            <a:r>
              <a:rPr lang="en-US" sz="2000" dirty="0" smtClean="0"/>
              <a:t>:</a:t>
            </a:r>
          </a:p>
          <a:p>
            <a:pPr algn="ctr"/>
            <a:r>
              <a:rPr lang="en-US" sz="2000" u="sng" dirty="0" smtClean="0">
                <a:solidFill>
                  <a:srgbClr val="0070C0"/>
                </a:solidFill>
              </a:rPr>
              <a:t>www.sierra.com.mx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err="1" smtClean="0"/>
              <a:t>escríbanos</a:t>
            </a:r>
            <a:r>
              <a:rPr lang="en-US" sz="2000" dirty="0" smtClean="0"/>
              <a:t> un </a:t>
            </a:r>
            <a:r>
              <a:rPr lang="en-US" sz="2000" dirty="0" err="1" smtClean="0"/>
              <a:t>correo</a:t>
            </a:r>
            <a:r>
              <a:rPr lang="en-US" sz="2000" dirty="0" smtClean="0"/>
              <a:t> a:</a:t>
            </a:r>
          </a:p>
          <a:p>
            <a:pPr algn="ctr"/>
            <a:r>
              <a:rPr lang="en-US" sz="2000" u="sng" dirty="0" smtClean="0">
                <a:solidFill>
                  <a:srgbClr val="0070C0"/>
                </a:solidFill>
              </a:rPr>
              <a:t>ventas@sierra.com.mx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2000" dirty="0" smtClean="0"/>
              <a:t>o </a:t>
            </a:r>
            <a:r>
              <a:rPr lang="en-US" sz="2000" dirty="0" err="1" smtClean="0"/>
              <a:t>comuníquese</a:t>
            </a:r>
            <a:r>
              <a:rPr lang="en-US" sz="2000" dirty="0" smtClean="0"/>
              <a:t> con </a:t>
            </a:r>
            <a:r>
              <a:rPr lang="en-US" sz="2000" dirty="0" err="1" smtClean="0"/>
              <a:t>alguna</a:t>
            </a:r>
            <a:r>
              <a:rPr lang="en-US" sz="2000" dirty="0" smtClean="0"/>
              <a:t> de </a:t>
            </a:r>
            <a:r>
              <a:rPr lang="en-US" sz="2000" dirty="0" err="1" smtClean="0"/>
              <a:t>nuestras</a:t>
            </a:r>
            <a:r>
              <a:rPr lang="en-US" sz="2000" dirty="0" smtClean="0"/>
              <a:t> </a:t>
            </a:r>
            <a:r>
              <a:rPr lang="en-US" sz="2000" dirty="0" err="1" smtClean="0"/>
              <a:t>sucursales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11" name="10 Imagen" descr="logotipo sier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975360" cy="324612"/>
          </a:xfrm>
          <a:prstGeom prst="rect">
            <a:avLst/>
          </a:prstGeom>
        </p:spPr>
      </p:pic>
      <p:pic>
        <p:nvPicPr>
          <p:cNvPr id="12" name="11 Imagen" descr="Sierr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692696"/>
            <a:ext cx="2448272" cy="980122"/>
          </a:xfrm>
          <a:prstGeom prst="rect">
            <a:avLst/>
          </a:prstGeom>
        </p:spPr>
      </p:pic>
    </p:spTree>
  </p:cSld>
  <p:clrMapOvr>
    <a:masterClrMapping/>
  </p:clrMapOvr>
  <p:transition spd="med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264</TotalTime>
  <Words>268</Words>
  <Application>Microsoft Office PowerPoint</Application>
  <PresentationFormat>Presentación en pantalla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Marifer</dc:creator>
  <cp:lastModifiedBy>Servidor</cp:lastModifiedBy>
  <cp:revision>29</cp:revision>
  <dcterms:created xsi:type="dcterms:W3CDTF">2012-03-01T23:36:22Z</dcterms:created>
  <dcterms:modified xsi:type="dcterms:W3CDTF">2012-08-15T17:22:59Z</dcterms:modified>
</cp:coreProperties>
</file>