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advClick="0" advTm="4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advClick="0" advTm="4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C26F772-07C2-416F-93C9-D81C785E9443}" type="datetimeFigureOut">
              <a:rPr lang="es-MX" smtClean="0"/>
              <a:pPr/>
              <a:t>11/05/2012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F0ED836-39F2-4AAD-8D4C-EBCB1615C5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4000">
    <p:fade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467544" y="3429000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Solución</a:t>
            </a:r>
            <a:r>
              <a:rPr lang="en-US" sz="2400" b="1" dirty="0" smtClean="0"/>
              <a:t> Sierra ERP</a:t>
            </a:r>
          </a:p>
          <a:p>
            <a:pPr algn="ctr"/>
            <a:r>
              <a:rPr lang="en-US" sz="2400" dirty="0" err="1" smtClean="0"/>
              <a:t>Cada</a:t>
            </a:r>
            <a:r>
              <a:rPr lang="en-US" sz="2400" dirty="0" smtClean="0"/>
              <a:t> </a:t>
            </a:r>
            <a:r>
              <a:rPr lang="en-US" sz="2400" dirty="0" err="1" smtClean="0"/>
              <a:t>proyecto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parte de la </a:t>
            </a:r>
            <a:r>
              <a:rPr lang="en-US" sz="2400" dirty="0" err="1" smtClean="0"/>
              <a:t>solución</a:t>
            </a:r>
            <a:endParaRPr lang="en-US" sz="24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107504" y="1988840"/>
            <a:ext cx="8496944" cy="1399032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Interfase</a:t>
            </a:r>
            <a:r>
              <a:rPr kumimoji="0" lang="en-US" sz="4200" b="1" i="0" u="none" strike="noStrike" kern="1200" cap="none" spc="0" normalizeH="0" baseline="0" noProof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: </a:t>
            </a: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Cheques</a:t>
            </a:r>
            <a:r>
              <a:rPr kumimoji="0" lang="en-US" sz="42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</a:t>
            </a: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póliza</a:t>
            </a:r>
            <a:endParaRPr kumimoji="0" lang="en-US" sz="4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p:transition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ptcompras4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357430"/>
            <a:ext cx="4793147" cy="34055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2 Imagen" descr="pptcheques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57818" y="3286124"/>
            <a:ext cx="3500462" cy="6617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3 Imagen" descr="pptcheques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57818" y="4714884"/>
            <a:ext cx="3586466" cy="6347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71406" y="-285776"/>
            <a:ext cx="8496944" cy="1399032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Cheques</a:t>
            </a:r>
            <a:r>
              <a:rPr kumimoji="0" lang="en-US" sz="4200" b="1" i="0" u="none" strike="noStrike" kern="1200" cap="none" spc="0" normalizeH="0" baseline="0" noProof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</a:t>
            </a: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Póliza</a:t>
            </a:r>
            <a:endParaRPr kumimoji="0" lang="en-US" sz="4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57158" y="1142984"/>
            <a:ext cx="835824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6 Imagen" descr="logotipo sierr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1357290" y="1273718"/>
            <a:ext cx="6429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 </a:t>
            </a:r>
            <a:r>
              <a:rPr lang="en-US" b="1" dirty="0" err="1" smtClean="0"/>
              <a:t>crea</a:t>
            </a:r>
            <a:r>
              <a:rPr lang="en-US" b="1" dirty="0" smtClean="0"/>
              <a:t> </a:t>
            </a:r>
            <a:r>
              <a:rPr lang="en-US" b="1" dirty="0" err="1" smtClean="0"/>
              <a:t>aplicación</a:t>
            </a:r>
            <a:r>
              <a:rPr lang="en-US" b="1" dirty="0" smtClean="0"/>
              <a:t> </a:t>
            </a:r>
            <a:r>
              <a:rPr lang="en-US" b="1" dirty="0" err="1" smtClean="0"/>
              <a:t>contable</a:t>
            </a:r>
            <a:r>
              <a:rPr lang="en-US" b="1" dirty="0" smtClean="0"/>
              <a:t> al </a:t>
            </a:r>
            <a:r>
              <a:rPr lang="en-US" b="1" dirty="0" err="1" smtClean="0"/>
              <a:t>realizar</a:t>
            </a:r>
            <a:r>
              <a:rPr lang="en-US" b="1" dirty="0" smtClean="0"/>
              <a:t> </a:t>
            </a:r>
            <a:r>
              <a:rPr lang="en-US" b="1" dirty="0" err="1" smtClean="0"/>
              <a:t>pagos</a:t>
            </a:r>
            <a:r>
              <a:rPr lang="en-US" b="1" dirty="0" smtClean="0"/>
              <a:t> a </a:t>
            </a:r>
            <a:r>
              <a:rPr lang="en-US" b="1" dirty="0" err="1" smtClean="0"/>
              <a:t>proveedores</a:t>
            </a:r>
            <a:r>
              <a:rPr lang="en-US" b="1" dirty="0" smtClean="0"/>
              <a:t>.</a:t>
            </a:r>
            <a:endParaRPr lang="es-MX" b="1" dirty="0"/>
          </a:p>
        </p:txBody>
      </p:sp>
      <p:cxnSp>
        <p:nvCxnSpPr>
          <p:cNvPr id="9" name="8 Conector recto de flecha"/>
          <p:cNvCxnSpPr/>
          <p:nvPr/>
        </p:nvCxnSpPr>
        <p:spPr>
          <a:xfrm rot="10800000" flipV="1">
            <a:off x="1071538" y="3571876"/>
            <a:ext cx="4500594" cy="100013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10800000">
            <a:off x="1071538" y="4714884"/>
            <a:ext cx="4357718" cy="214314"/>
          </a:xfrm>
          <a:prstGeom prst="straightConnector1">
            <a:avLst/>
          </a:prstGeom>
          <a:ln>
            <a:solidFill>
              <a:srgbClr val="FF6600"/>
            </a:solidFill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428728" y="5929330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Imprime</a:t>
            </a:r>
            <a:r>
              <a:rPr lang="en-US" b="1" dirty="0" smtClean="0"/>
              <a:t> el </a:t>
            </a:r>
            <a:r>
              <a:rPr lang="en-US" b="1" dirty="0" err="1" smtClean="0"/>
              <a:t>cheque</a:t>
            </a:r>
            <a:r>
              <a:rPr lang="en-US" b="1" dirty="0" smtClean="0"/>
              <a:t> </a:t>
            </a:r>
            <a:r>
              <a:rPr lang="en-US" b="1" dirty="0" err="1" smtClean="0"/>
              <a:t>póliza</a:t>
            </a:r>
            <a:r>
              <a:rPr lang="en-US" b="1" dirty="0" smtClean="0"/>
              <a:t> </a:t>
            </a:r>
            <a:r>
              <a:rPr lang="en-US" b="1" dirty="0" err="1" smtClean="0"/>
              <a:t>automáticamente</a:t>
            </a:r>
            <a:endParaRPr lang="es-MX" b="1" dirty="0"/>
          </a:p>
        </p:txBody>
      </p:sp>
    </p:spTree>
  </p:cSld>
  <p:clrMapOvr>
    <a:masterClrMapping/>
  </p:clrMapOvr>
  <p:transition advClick="0" advTm="1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1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71406" y="-285776"/>
            <a:ext cx="8496944" cy="1399032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Contabilidad</a:t>
            </a:r>
            <a:endParaRPr kumimoji="0" lang="en-US" sz="4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cxnSp>
        <p:nvCxnSpPr>
          <p:cNvPr id="3" name="2 Conector recto"/>
          <p:cNvCxnSpPr/>
          <p:nvPr/>
        </p:nvCxnSpPr>
        <p:spPr>
          <a:xfrm>
            <a:off x="357158" y="1142984"/>
            <a:ext cx="835824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3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357158" y="1273718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 </a:t>
            </a:r>
            <a:r>
              <a:rPr lang="en-US" b="1" dirty="0" err="1" smtClean="0"/>
              <a:t>registra</a:t>
            </a:r>
            <a:r>
              <a:rPr lang="en-US" b="1" dirty="0" smtClean="0"/>
              <a:t> la </a:t>
            </a:r>
            <a:r>
              <a:rPr lang="en-US" b="1" dirty="0" err="1" smtClean="0"/>
              <a:t>póliza</a:t>
            </a:r>
            <a:r>
              <a:rPr lang="en-US" b="1" dirty="0" smtClean="0"/>
              <a:t> de </a:t>
            </a:r>
            <a:r>
              <a:rPr lang="en-US" b="1" dirty="0" err="1" smtClean="0"/>
              <a:t>cheques</a:t>
            </a:r>
            <a:r>
              <a:rPr lang="en-US" b="1" dirty="0"/>
              <a:t> </a:t>
            </a:r>
            <a:r>
              <a:rPr lang="en-US" b="1" dirty="0" err="1" smtClean="0"/>
              <a:t>automáticamente</a:t>
            </a:r>
            <a:r>
              <a:rPr lang="en-US" b="1" dirty="0" smtClean="0"/>
              <a:t> al </a:t>
            </a:r>
            <a:r>
              <a:rPr lang="en-US" b="1" dirty="0" err="1" smtClean="0"/>
              <a:t>realizar</a:t>
            </a:r>
            <a:r>
              <a:rPr lang="en-US" b="1" dirty="0" smtClean="0"/>
              <a:t> </a:t>
            </a:r>
            <a:r>
              <a:rPr lang="en-US" b="1" dirty="0" err="1" smtClean="0"/>
              <a:t>pagos</a:t>
            </a:r>
            <a:r>
              <a:rPr lang="en-US" b="1" dirty="0" smtClean="0"/>
              <a:t> a </a:t>
            </a:r>
            <a:r>
              <a:rPr lang="en-US" b="1" dirty="0" err="1" smtClean="0"/>
              <a:t>proveedores</a:t>
            </a:r>
            <a:r>
              <a:rPr lang="en-US" b="1" dirty="0" smtClean="0"/>
              <a:t>.</a:t>
            </a:r>
            <a:endParaRPr lang="es-MX" b="1" dirty="0"/>
          </a:p>
        </p:txBody>
      </p:sp>
      <p:pic>
        <p:nvPicPr>
          <p:cNvPr id="7" name="6 Imagen" descr="pptcheques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7224" y="2285992"/>
            <a:ext cx="7442601" cy="32245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7 Rectángulo"/>
          <p:cNvSpPr/>
          <p:nvPr/>
        </p:nvSpPr>
        <p:spPr>
          <a:xfrm>
            <a:off x="2571736" y="3214686"/>
            <a:ext cx="121444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 advClick="0" advTm="9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71406" y="-285776"/>
            <a:ext cx="8496944" cy="1399032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Cuentas</a:t>
            </a:r>
            <a:r>
              <a:rPr kumimoji="0" lang="en-US" sz="4200" b="1" i="0" u="none" strike="noStrike" kern="1200" cap="none" spc="0" normalizeH="0" baseline="0" noProof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</a:t>
            </a: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por</a:t>
            </a:r>
            <a:r>
              <a:rPr kumimoji="0" lang="en-US" sz="4200" b="1" i="0" u="none" strike="noStrike" kern="1200" cap="none" spc="0" normalizeH="0" baseline="0" noProof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</a:t>
            </a: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pagar</a:t>
            </a:r>
            <a:endParaRPr kumimoji="0" lang="en-US" sz="4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cxnSp>
        <p:nvCxnSpPr>
          <p:cNvPr id="3" name="2 Conector recto"/>
          <p:cNvCxnSpPr/>
          <p:nvPr/>
        </p:nvCxnSpPr>
        <p:spPr>
          <a:xfrm>
            <a:off x="357158" y="1142984"/>
            <a:ext cx="835824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3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357158" y="1214422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 </a:t>
            </a:r>
            <a:r>
              <a:rPr lang="en-US" b="1" dirty="0" err="1" smtClean="0"/>
              <a:t>actualiza</a:t>
            </a:r>
            <a:r>
              <a:rPr lang="en-US" b="1" dirty="0" smtClean="0"/>
              <a:t> el </a:t>
            </a:r>
            <a:r>
              <a:rPr lang="en-US" b="1" dirty="0" err="1" smtClean="0"/>
              <a:t>saldo</a:t>
            </a:r>
            <a:r>
              <a:rPr lang="en-US" b="1" dirty="0" smtClean="0"/>
              <a:t> con </a:t>
            </a:r>
            <a:r>
              <a:rPr lang="en-US" b="1" dirty="0" err="1" smtClean="0"/>
              <a:t>proveedores</a:t>
            </a:r>
            <a:r>
              <a:rPr lang="en-US" b="1" dirty="0" smtClean="0"/>
              <a:t> en </a:t>
            </a:r>
            <a:r>
              <a:rPr lang="en-US" b="1" dirty="0" err="1" smtClean="0"/>
              <a:t>cuentas</a:t>
            </a:r>
            <a:r>
              <a:rPr lang="en-US" b="1" dirty="0" smtClean="0"/>
              <a:t> </a:t>
            </a:r>
            <a:r>
              <a:rPr lang="en-US" b="1" dirty="0" err="1" smtClean="0"/>
              <a:t>por</a:t>
            </a:r>
            <a:r>
              <a:rPr lang="en-US" b="1" dirty="0" smtClean="0"/>
              <a:t> </a:t>
            </a:r>
            <a:r>
              <a:rPr lang="en-US" b="1" dirty="0" err="1" smtClean="0"/>
              <a:t>pagar</a:t>
            </a:r>
            <a:r>
              <a:rPr lang="en-US" b="1" dirty="0" smtClean="0"/>
              <a:t>. </a:t>
            </a:r>
            <a:endParaRPr lang="es-MX" b="1" dirty="0"/>
          </a:p>
        </p:txBody>
      </p:sp>
      <p:pic>
        <p:nvPicPr>
          <p:cNvPr id="6" name="5 Imagen" descr="pptcheques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1643050"/>
            <a:ext cx="6500858" cy="17872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6 Imagen" descr="pptcompras47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57356" y="3500438"/>
            <a:ext cx="5143536" cy="30123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7 Rectángulo"/>
          <p:cNvSpPr/>
          <p:nvPr/>
        </p:nvSpPr>
        <p:spPr>
          <a:xfrm>
            <a:off x="5000628" y="2643182"/>
            <a:ext cx="200026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2000232" y="5572140"/>
            <a:ext cx="4500594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71406" y="-285776"/>
            <a:ext cx="8496944" cy="1399032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Cheques</a:t>
            </a:r>
            <a:r>
              <a:rPr kumimoji="0" lang="en-US" sz="4200" b="1" i="0" u="none" strike="noStrike" kern="1200" cap="none" spc="0" normalizeH="0" baseline="0" noProof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</a:t>
            </a: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Póliza</a:t>
            </a:r>
            <a:endParaRPr kumimoji="0" lang="en-US" sz="4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cxnSp>
        <p:nvCxnSpPr>
          <p:cNvPr id="3" name="2 Conector recto"/>
          <p:cNvCxnSpPr/>
          <p:nvPr/>
        </p:nvCxnSpPr>
        <p:spPr>
          <a:xfrm>
            <a:off x="357158" y="1142984"/>
            <a:ext cx="835824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3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357158" y="1273718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 </a:t>
            </a:r>
            <a:r>
              <a:rPr lang="en-US" b="1" dirty="0" err="1" smtClean="0"/>
              <a:t>crea</a:t>
            </a:r>
            <a:r>
              <a:rPr lang="en-US" b="1" dirty="0" smtClean="0"/>
              <a:t> </a:t>
            </a:r>
            <a:r>
              <a:rPr lang="en-US" b="1" dirty="0" err="1" smtClean="0"/>
              <a:t>aplicación</a:t>
            </a:r>
            <a:r>
              <a:rPr lang="en-US" b="1" dirty="0" smtClean="0"/>
              <a:t> </a:t>
            </a:r>
            <a:r>
              <a:rPr lang="en-US" b="1" dirty="0" err="1" smtClean="0"/>
              <a:t>contable</a:t>
            </a:r>
            <a:r>
              <a:rPr lang="en-US" b="1" dirty="0" smtClean="0"/>
              <a:t>  y de IVA al </a:t>
            </a:r>
            <a:r>
              <a:rPr lang="en-US" b="1" dirty="0" err="1" smtClean="0"/>
              <a:t>realizar</a:t>
            </a:r>
            <a:r>
              <a:rPr lang="en-US" b="1" dirty="0" smtClean="0"/>
              <a:t> </a:t>
            </a:r>
            <a:r>
              <a:rPr lang="en-US" b="1" dirty="0" err="1" smtClean="0"/>
              <a:t>pagos</a:t>
            </a:r>
            <a:r>
              <a:rPr lang="en-US" b="1" dirty="0" smtClean="0"/>
              <a:t> a </a:t>
            </a:r>
            <a:r>
              <a:rPr lang="en-US" b="1" dirty="0" err="1" smtClean="0"/>
              <a:t>proveedores</a:t>
            </a:r>
            <a:r>
              <a:rPr lang="en-US" b="1" dirty="0" smtClean="0"/>
              <a:t>.</a:t>
            </a:r>
            <a:endParaRPr lang="es-MX" b="1" dirty="0"/>
          </a:p>
        </p:txBody>
      </p:sp>
    </p:spTree>
  </p:cSld>
  <p:clrMapOvr>
    <a:masterClrMapping/>
  </p:clrMapOvr>
  <p:transition advClick="0" advTm="4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15616" y="5210616"/>
            <a:ext cx="72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Contamos</a:t>
            </a:r>
            <a:r>
              <a:rPr lang="en-US" sz="2400" dirty="0" smtClean="0"/>
              <a:t> con </a:t>
            </a:r>
            <a:r>
              <a:rPr lang="en-US" sz="2400" dirty="0" err="1" smtClean="0"/>
              <a:t>opciones</a:t>
            </a:r>
            <a:r>
              <a:rPr lang="en-US" sz="2400" dirty="0" smtClean="0"/>
              <a:t> de </a:t>
            </a:r>
            <a:r>
              <a:rPr lang="en-US" sz="2400" dirty="0" err="1" smtClean="0"/>
              <a:t>financiamiento</a:t>
            </a:r>
            <a:endParaRPr lang="en-US" sz="2400" dirty="0"/>
          </a:p>
          <a:p>
            <a:pPr algn="ctr"/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4091587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Mexicali, B.C.</a:t>
            </a:r>
          </a:p>
          <a:p>
            <a:pPr algn="ctr"/>
            <a:r>
              <a:rPr lang="en-US" sz="1600" dirty="0" smtClean="0"/>
              <a:t>Tel. (686) 566-3420</a:t>
            </a:r>
          </a:p>
          <a:p>
            <a:pPr algn="ctr"/>
            <a:r>
              <a:rPr lang="en-US" sz="1600" dirty="0" smtClean="0"/>
              <a:t>Fax (686) 566-4360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411760" y="4058488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Guadalajara, </a:t>
            </a:r>
            <a:r>
              <a:rPr lang="en-US" sz="1600" b="1" dirty="0" err="1" smtClean="0"/>
              <a:t>Jal</a:t>
            </a:r>
            <a:r>
              <a:rPr lang="en-US" sz="1600" b="1" dirty="0" smtClean="0"/>
              <a:t>. </a:t>
            </a:r>
          </a:p>
          <a:p>
            <a:pPr algn="ctr"/>
            <a:r>
              <a:rPr lang="en-US" sz="1600" dirty="0" smtClean="0"/>
              <a:t>Tel. (333) 616-5182</a:t>
            </a:r>
          </a:p>
          <a:p>
            <a:pPr algn="ctr"/>
            <a:r>
              <a:rPr lang="en-US" sz="1600" dirty="0" smtClean="0"/>
              <a:t>Fax (333) 630-2423</a:t>
            </a:r>
            <a:endParaRPr lang="en-US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4572000" y="405848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Tijuana, B.C. </a:t>
            </a:r>
          </a:p>
          <a:p>
            <a:pPr algn="ctr"/>
            <a:r>
              <a:rPr lang="en-US" sz="1600" dirty="0" smtClean="0"/>
              <a:t>Tel. (664) 683-6946</a:t>
            </a:r>
          </a:p>
          <a:p>
            <a:pPr algn="ctr"/>
            <a:r>
              <a:rPr lang="en-US" sz="1600" dirty="0" smtClean="0"/>
              <a:t>Fax (664) 973-0184</a:t>
            </a:r>
            <a:endParaRPr lang="en-US" sz="16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660232" y="4058488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Monterrey, N.L.</a:t>
            </a:r>
          </a:p>
          <a:p>
            <a:pPr algn="ctr"/>
            <a:r>
              <a:rPr lang="en-US" sz="1600" dirty="0" smtClean="0"/>
              <a:t>Tel. (818) 342-4002</a:t>
            </a:r>
          </a:p>
          <a:p>
            <a:pPr algn="ctr"/>
            <a:r>
              <a:rPr lang="en-US" sz="1600" dirty="0" smtClean="0"/>
              <a:t>Fax (818) 342-2336</a:t>
            </a:r>
            <a:endParaRPr lang="en-US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1475656" y="1898248"/>
            <a:ext cx="63367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Para </a:t>
            </a:r>
            <a:r>
              <a:rPr lang="en-US" sz="2000" dirty="0" err="1" smtClean="0"/>
              <a:t>más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información</a:t>
            </a:r>
            <a:r>
              <a:rPr lang="en-US" sz="2000" dirty="0" smtClean="0"/>
              <a:t> </a:t>
            </a:r>
            <a:r>
              <a:rPr lang="en-US" sz="2000" dirty="0" err="1" smtClean="0"/>
              <a:t>visite</a:t>
            </a:r>
            <a:r>
              <a:rPr lang="en-US" sz="2000" dirty="0" smtClean="0"/>
              <a:t> </a:t>
            </a:r>
            <a:r>
              <a:rPr lang="en-US" sz="2000" dirty="0" err="1" smtClean="0"/>
              <a:t>nuestra</a:t>
            </a:r>
            <a:r>
              <a:rPr lang="en-US" sz="2000" dirty="0" smtClean="0"/>
              <a:t> </a:t>
            </a:r>
            <a:r>
              <a:rPr lang="en-US" sz="2000" dirty="0" err="1" smtClean="0"/>
              <a:t>página</a:t>
            </a:r>
            <a:r>
              <a:rPr lang="en-US" sz="2000" dirty="0" smtClean="0"/>
              <a:t>:</a:t>
            </a:r>
          </a:p>
          <a:p>
            <a:pPr algn="ctr"/>
            <a:r>
              <a:rPr lang="en-US" sz="2000" u="sng" dirty="0" smtClean="0">
                <a:solidFill>
                  <a:srgbClr val="3366FF"/>
                </a:solidFill>
              </a:rPr>
              <a:t>www.sierra.com.mx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sz="2000" dirty="0" err="1" smtClean="0"/>
              <a:t>escríbanos</a:t>
            </a:r>
            <a:r>
              <a:rPr lang="en-US" sz="2000" dirty="0" smtClean="0"/>
              <a:t> un </a:t>
            </a:r>
            <a:r>
              <a:rPr lang="en-US" sz="2000" dirty="0" err="1" smtClean="0"/>
              <a:t>correo</a:t>
            </a:r>
            <a:r>
              <a:rPr lang="en-US" sz="2000" dirty="0" smtClean="0"/>
              <a:t> a:</a:t>
            </a:r>
          </a:p>
          <a:p>
            <a:pPr algn="ctr"/>
            <a:r>
              <a:rPr lang="en-US" sz="2000" u="sng" dirty="0" smtClean="0">
                <a:solidFill>
                  <a:srgbClr val="3366FF"/>
                </a:solidFill>
              </a:rPr>
              <a:t>ventas@sierra.com.mx</a:t>
            </a:r>
            <a:r>
              <a:rPr lang="en-US" sz="2000" dirty="0" smtClean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o </a:t>
            </a:r>
            <a:r>
              <a:rPr lang="en-US" sz="2000" dirty="0" err="1" smtClean="0"/>
              <a:t>comuníquese</a:t>
            </a:r>
            <a:r>
              <a:rPr lang="en-US" sz="2000" dirty="0" smtClean="0"/>
              <a:t> con </a:t>
            </a:r>
            <a:r>
              <a:rPr lang="en-US" sz="2000" dirty="0" err="1" smtClean="0"/>
              <a:t>alguna</a:t>
            </a:r>
            <a:r>
              <a:rPr lang="en-US" sz="2000" dirty="0" smtClean="0"/>
              <a:t> de </a:t>
            </a:r>
            <a:r>
              <a:rPr lang="en-US" sz="2000" dirty="0" err="1" smtClean="0"/>
              <a:t>nuestras</a:t>
            </a:r>
            <a:r>
              <a:rPr lang="en-US" sz="2000" dirty="0" smtClean="0"/>
              <a:t> </a:t>
            </a:r>
            <a:r>
              <a:rPr lang="en-US" sz="2000" dirty="0" err="1" smtClean="0"/>
              <a:t>sucursales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pic>
        <p:nvPicPr>
          <p:cNvPr id="11" name="10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pic>
        <p:nvPicPr>
          <p:cNvPr id="12" name="11 Imagen" descr="Sierra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692696"/>
            <a:ext cx="2448272" cy="9801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291</TotalTime>
  <Words>149</Words>
  <Application>Microsoft Office PowerPoint</Application>
  <PresentationFormat>Presentación en pantalla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Servidor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Servidor</dc:creator>
  <cp:lastModifiedBy>Servidor</cp:lastModifiedBy>
  <cp:revision>31</cp:revision>
  <dcterms:created xsi:type="dcterms:W3CDTF">2012-04-02T19:46:19Z</dcterms:created>
  <dcterms:modified xsi:type="dcterms:W3CDTF">2012-05-11T23:16:49Z</dcterms:modified>
</cp:coreProperties>
</file>