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vgsilh.com/es/image/303129.html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3F062C-8CF5-BA29-A79E-6144416F2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1923" y="51488"/>
            <a:ext cx="7706969" cy="861420"/>
          </a:xfrm>
        </p:spPr>
        <p:txBody>
          <a:bodyPr/>
          <a:lstStyle/>
          <a:p>
            <a:pPr algn="ctr"/>
            <a:r>
              <a:rPr lang="es-MX" sz="4000" dirty="0"/>
              <a:t>Dinámica de SUC y CEDIS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D0D298A-489A-E3D9-BBFC-7C9A2B6446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1554" y="1188874"/>
            <a:ext cx="1528442" cy="418817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FFFF00"/>
                </a:solidFill>
              </a:rPr>
              <a:t>sucursal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BE61CDA-B939-D727-A6A2-8994F0BEB2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752380" y="898472"/>
            <a:ext cx="1069205" cy="861420"/>
          </a:xfrm>
          <a:prstGeom prst="rect">
            <a:avLst/>
          </a:prstGeom>
        </p:spPr>
      </p:pic>
      <p:sp>
        <p:nvSpPr>
          <p:cNvPr id="8" name="Subtítulo 2">
            <a:extLst>
              <a:ext uri="{FF2B5EF4-FFF2-40B4-BE49-F238E27FC236}">
                <a16:creationId xmlns:a16="http://schemas.microsoft.com/office/drawing/2014/main" id="{907E04D4-881B-9314-53AE-D76107E9AC10}"/>
              </a:ext>
            </a:extLst>
          </p:cNvPr>
          <p:cNvSpPr txBox="1">
            <a:spLocks/>
          </p:cNvSpPr>
          <p:nvPr/>
        </p:nvSpPr>
        <p:spPr>
          <a:xfrm>
            <a:off x="7545477" y="1188874"/>
            <a:ext cx="1056904" cy="3630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s-MX" b="1" dirty="0">
                <a:solidFill>
                  <a:srgbClr val="FFFF00"/>
                </a:solidFill>
              </a:rPr>
              <a:t>CEDIS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53891357-B66E-BEED-49B3-8C3921AD3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87146" y="937065"/>
            <a:ext cx="1069205" cy="86142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078B510C-8A80-5D1A-D1CE-174F5B965453}"/>
              </a:ext>
            </a:extLst>
          </p:cNvPr>
          <p:cNvSpPr txBox="1"/>
          <p:nvPr/>
        </p:nvSpPr>
        <p:spPr>
          <a:xfrm>
            <a:off x="389958" y="1892818"/>
            <a:ext cx="2707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Gerente o Encargado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621E375-2518-6504-898E-AA025E6A62F6}"/>
              </a:ext>
            </a:extLst>
          </p:cNvPr>
          <p:cNvSpPr txBox="1"/>
          <p:nvPr/>
        </p:nvSpPr>
        <p:spPr>
          <a:xfrm>
            <a:off x="346499" y="2363687"/>
            <a:ext cx="517697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Capturar las compras del día de prov. externos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Revisar </a:t>
            </a:r>
            <a:r>
              <a:rPr lang="es-MX" sz="1200" dirty="0" err="1"/>
              <a:t>rep</a:t>
            </a:r>
            <a:r>
              <a:rPr lang="es-MX" sz="1200" dirty="0"/>
              <a:t> de Ultimo cambio en costos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Levantar inv. Físico C.D. 80/20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Capturar movimientos diarios de inv.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b="1" dirty="0">
                <a:solidFill>
                  <a:srgbClr val="FF0000"/>
                </a:solidFill>
              </a:rPr>
              <a:t>Entradas de CEDIS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Salidas, Devoluciones a prov.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Traspasos ÷ </a:t>
            </a:r>
            <a:r>
              <a:rPr lang="es-MX" sz="1200" dirty="0" err="1"/>
              <a:t>suc</a:t>
            </a:r>
            <a:r>
              <a:rPr lang="es-MX" sz="1200" dirty="0"/>
              <a:t>. o Almacenes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Detectar diferencias y ajustar las </a:t>
            </a:r>
            <a:r>
              <a:rPr lang="es-MX" sz="1200" dirty="0" err="1"/>
              <a:t>dif</a:t>
            </a:r>
            <a:r>
              <a:rPr lang="es-MX" sz="1200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Realizar </a:t>
            </a:r>
            <a:r>
              <a:rPr lang="es-MX" sz="1200" b="1" dirty="0">
                <a:solidFill>
                  <a:srgbClr val="FF0000"/>
                </a:solidFill>
              </a:rPr>
              <a:t>Orden de compra al CEDIS </a:t>
            </a:r>
            <a:r>
              <a:rPr lang="es-MX" sz="1200" dirty="0"/>
              <a:t>para resurtido por diferencia de la venta basado en un stock.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s-MX" sz="12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F1A5BBC-B605-7F7C-6CBA-D635B5C6CB5B}"/>
              </a:ext>
            </a:extLst>
          </p:cNvPr>
          <p:cNvSpPr txBox="1"/>
          <p:nvPr/>
        </p:nvSpPr>
        <p:spPr>
          <a:xfrm>
            <a:off x="8208108" y="1666526"/>
            <a:ext cx="2707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Gerente o Encargado 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D85566B-DC76-6C33-E327-039507FE3263}"/>
              </a:ext>
            </a:extLst>
          </p:cNvPr>
          <p:cNvSpPr txBox="1"/>
          <p:nvPr/>
        </p:nvSpPr>
        <p:spPr>
          <a:xfrm>
            <a:off x="6527552" y="2035858"/>
            <a:ext cx="551885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Alta de los Catálogos de: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Insumos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Insumos Producidos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Básicos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Recetas de Menú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Definir Margen de costo ideal por receta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Negociar y capturar las compras masivas, de acuerdo al Stock y la programación de  producción.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Capturar los movimientos diarios de Inventarios.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Entradas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Salidas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Análisis de rendimiento a 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s-MX" sz="1200" dirty="0"/>
              <a:t>Por Porción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s-MX" sz="1200" dirty="0"/>
              <a:t>Por peso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s-MX" sz="1200" dirty="0"/>
              <a:t>Insumos a Porción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b="1" dirty="0">
                <a:solidFill>
                  <a:srgbClr val="FF0000"/>
                </a:solidFill>
              </a:rPr>
              <a:t>Surtir las Ordenes de compra de las sucursales.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Levantar inv. Físico C.D. 80/20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Detectar diferencias y ajustar las diferencias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b="1" dirty="0">
                <a:solidFill>
                  <a:srgbClr val="FF0000"/>
                </a:solidFill>
              </a:rPr>
              <a:t>Realizar Orden de compra a los proveedores </a:t>
            </a:r>
            <a:r>
              <a:rPr lang="es-MX" sz="1200" dirty="0"/>
              <a:t>para resurtido por diferencia de la venta basado en un stock.</a:t>
            </a:r>
          </a:p>
        </p:txBody>
      </p:sp>
    </p:spTree>
    <p:extLst>
      <p:ext uri="{BB962C8B-B14F-4D97-AF65-F5344CB8AC3E}">
        <p14:creationId xmlns:p14="http://schemas.microsoft.com/office/powerpoint/2010/main" val="26841604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988</TotalTime>
  <Words>184</Words>
  <Application>Microsoft Office PowerPoint</Application>
  <PresentationFormat>Panorámica</PresentationFormat>
  <Paragraphs>32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Dinámica de SUC y CEDIS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Dinámica de SUC y CEDIS</dc:title>
  <dc:creator>Lic. Luis Armando Flores</dc:creator>
  <cp:lastModifiedBy>Lic. Luis Armando Flores</cp:lastModifiedBy>
  <cp:revision>6</cp:revision>
  <dcterms:created xsi:type="dcterms:W3CDTF">2024-01-19T18:03:49Z</dcterms:created>
  <dcterms:modified xsi:type="dcterms:W3CDTF">2024-08-09T23:43:46Z</dcterms:modified>
</cp:coreProperties>
</file>