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es/image/303129.htm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F062C-8CF5-BA29-A79E-6144416F2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1923" y="51488"/>
            <a:ext cx="7706969" cy="861420"/>
          </a:xfrm>
        </p:spPr>
        <p:txBody>
          <a:bodyPr/>
          <a:lstStyle/>
          <a:p>
            <a:pPr algn="ctr"/>
            <a:r>
              <a:rPr lang="es-MX" sz="4000" dirty="0"/>
              <a:t>Dinámica de SUC y CEDIS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BE61CDA-B939-D727-A6A2-8994F0BEB2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677162" y="848866"/>
            <a:ext cx="1069205" cy="861420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id="{907E04D4-881B-9314-53AE-D76107E9AC10}"/>
              </a:ext>
            </a:extLst>
          </p:cNvPr>
          <p:cNvSpPr txBox="1">
            <a:spLocks/>
          </p:cNvSpPr>
          <p:nvPr/>
        </p:nvSpPr>
        <p:spPr>
          <a:xfrm>
            <a:off x="1588942" y="799260"/>
            <a:ext cx="1056904" cy="3630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s-MX" b="1" dirty="0">
                <a:solidFill>
                  <a:srgbClr val="FFFF00"/>
                </a:solidFill>
              </a:rPr>
              <a:t>CEDIS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F1A5BBC-B605-7F7C-6CBA-D635B5C6CB5B}"/>
              </a:ext>
            </a:extLst>
          </p:cNvPr>
          <p:cNvSpPr txBox="1"/>
          <p:nvPr/>
        </p:nvSpPr>
        <p:spPr>
          <a:xfrm>
            <a:off x="694111" y="1158952"/>
            <a:ext cx="27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Gerente o Encargado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D85566B-DC76-6C33-E327-039507FE3263}"/>
              </a:ext>
            </a:extLst>
          </p:cNvPr>
          <p:cNvSpPr txBox="1"/>
          <p:nvPr/>
        </p:nvSpPr>
        <p:spPr>
          <a:xfrm>
            <a:off x="214063" y="1646244"/>
            <a:ext cx="578480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Alta de los catálogos centralizados de: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 Producidos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Básicos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Recetas de Menú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Definir Margen de costo ideal por receta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Alta de Plus, enrutamientos, combos, formas de pago.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Tipo de cambio para sucursales.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Altas de proveedores y conceptos de salida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Actualizar los catálogos a las sucursales.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Negociar con proveedores y créditos con proveedores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las compras masivas, de acuerdo al Stock y la programación de  producción.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los movimientos diarios de Inventarios.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Entradas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Salidas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Análisis de rendimiento a 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Por Porción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Por peso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s-MX" sz="1200" dirty="0"/>
              <a:t>Insumos a Porción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Surtir las Ordenes de compra de solicitadas por las sucursales.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Levantar inv. Físico C.D. 80/20 de CEDIS.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Detectar diferencias y ajustar las diferencias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Realizar Orden de compra a los proveedores </a:t>
            </a:r>
            <a:r>
              <a:rPr lang="es-MX" sz="1200" dirty="0"/>
              <a:t>para resurtido por diferencia de la venta basado en un stock.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Recepcion de mercancías en inventarios. Control de calidad.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Control de caducidad y organización </a:t>
            </a:r>
            <a:r>
              <a:rPr lang="es-MX" sz="1200" dirty="0" err="1"/>
              <a:t>peps</a:t>
            </a:r>
            <a:r>
              <a:rPr lang="es-MX" sz="1200" dirty="0"/>
              <a:t> de inventario en estantes.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5BFC4EC3-2F6E-EC67-F39F-53726818BD5E}"/>
              </a:ext>
            </a:extLst>
          </p:cNvPr>
          <p:cNvSpPr txBox="1">
            <a:spLocks/>
          </p:cNvSpPr>
          <p:nvPr/>
        </p:nvSpPr>
        <p:spPr>
          <a:xfrm>
            <a:off x="7640365" y="792917"/>
            <a:ext cx="1528442" cy="418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s-MX" b="1" dirty="0">
                <a:solidFill>
                  <a:srgbClr val="FFFF00"/>
                </a:solidFill>
              </a:rPr>
              <a:t>sucursal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0FDAF1A-FD4A-87CE-608B-186B90C07A99}"/>
              </a:ext>
            </a:extLst>
          </p:cNvPr>
          <p:cNvSpPr txBox="1"/>
          <p:nvPr/>
        </p:nvSpPr>
        <p:spPr>
          <a:xfrm>
            <a:off x="7188324" y="1229560"/>
            <a:ext cx="2707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Gerente o Encargado 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000FB28-E246-5999-33F3-E780C6944677}"/>
              </a:ext>
            </a:extLst>
          </p:cNvPr>
          <p:cNvSpPr txBox="1"/>
          <p:nvPr/>
        </p:nvSpPr>
        <p:spPr>
          <a:xfrm>
            <a:off x="6580321" y="1710286"/>
            <a:ext cx="51769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las compras del día de proveedores externos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Revisar reporte de Ultimo cambio en costos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Levantar inv. Físico C.D. 80/20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movimientos diarios de inv.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rgbClr val="FF0000"/>
                </a:solidFill>
              </a:rPr>
              <a:t>Entradas de CEDIS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Salidas, Devoluciones a proveedores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Traspasos ÷ sucursales o Almacenes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s-MX" sz="1200" dirty="0"/>
              <a:t>Descuento de la venta del día en Interfase Argus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Detectar diferencias y ajustarlas identificando la razón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Capturar las </a:t>
            </a:r>
            <a:r>
              <a:rPr lang="es-MX" sz="1200" b="1" dirty="0">
                <a:solidFill>
                  <a:srgbClr val="FF0000"/>
                </a:solidFill>
              </a:rPr>
              <a:t>Orden de compra al CEDIS </a:t>
            </a:r>
            <a:r>
              <a:rPr lang="es-MX" sz="1200" dirty="0"/>
              <a:t>para resurtido por diferencia de la venta basado en un máximo stock.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Encargado de recepción de cortes de fin de turno y arqueos de los cajeros, Autorización y revisión </a:t>
            </a:r>
            <a:r>
              <a:rPr lang="es-MX" sz="1200"/>
              <a:t>de cortesías</a:t>
            </a:r>
            <a:r>
              <a:rPr lang="es-MX" sz="1200" dirty="0"/>
              <a:t>, mermas </a:t>
            </a:r>
            <a:r>
              <a:rPr lang="es-MX" sz="1200"/>
              <a:t>de platillos, </a:t>
            </a:r>
            <a:r>
              <a:rPr lang="es-MX" sz="1200" dirty="0"/>
              <a:t>cancelaciones de piso.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Recepcion de mercancías en inventarios. Control de calidad y fechas de caducidad.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Control de reservaciones de comedor.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Control de ventas de eventos externos.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Control de ventas a crédito, alta y bajas de clientes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s-MX" sz="1200" dirty="0"/>
              <a:t>Ser puente de comunicación hacia el cedis y proveedores externos locales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s-MX" sz="1200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6CFA7D40-ECE6-EFCD-5E21-90E0099CE9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3261" y="193612"/>
            <a:ext cx="1653255" cy="599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160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1059</TotalTime>
  <Words>334</Words>
  <Application>Microsoft Office PowerPoint</Application>
  <PresentationFormat>Panorámica</PresentationFormat>
  <Paragraphs>46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Dinámica de SUC y CEDIS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Dinámica de SUC y CEDIS</dc:title>
  <dc:creator>Lic. Luis Armando Flores</dc:creator>
  <cp:lastModifiedBy>Lic. Luis Armando Flores</cp:lastModifiedBy>
  <cp:revision>15</cp:revision>
  <dcterms:created xsi:type="dcterms:W3CDTF">2024-01-19T18:03:49Z</dcterms:created>
  <dcterms:modified xsi:type="dcterms:W3CDTF">2025-09-18T22:54:03Z</dcterms:modified>
</cp:coreProperties>
</file>